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14"/>
  </p:notesMasterIdLst>
  <p:handoutMasterIdLst>
    <p:handoutMasterId r:id="rId15"/>
  </p:handoutMasterIdLst>
  <p:sldIdLst>
    <p:sldId id="263" r:id="rId4"/>
    <p:sldId id="269" r:id="rId5"/>
    <p:sldId id="268" r:id="rId6"/>
    <p:sldId id="264" r:id="rId7"/>
    <p:sldId id="265" r:id="rId8"/>
    <p:sldId id="266" r:id="rId9"/>
    <p:sldId id="271" r:id="rId10"/>
    <p:sldId id="270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e Aagaard" initials="LA" lastIdx="1" clrIdx="0">
    <p:extLst>
      <p:ext uri="{19B8F6BF-5375-455C-9EA6-DF929625EA0E}">
        <p15:presenceInfo xmlns:p15="http://schemas.microsoft.com/office/powerpoint/2012/main" userId="S::laagaard2021@fit.edu::4fdc833e-bafe-4843-994e-02f1f2a22ab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C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702D5-718F-77E6-D6DB-3181125BFDFF}" v="134" dt="2024-04-22T17:38:47.800"/>
    <p1510:client id="{48F39F5C-A8FA-126D-BA46-0E47D9A1B01B}" v="99" dt="2024-04-22T14:06:57.900"/>
    <p1510:client id="{7AF96D8D-A7A8-42AC-BA3A-7E540FF49CFB}" v="70" dt="2024-04-22T19:03:47.234"/>
    <p1510:client id="{A8C68C45-97C3-4AC0-AA8B-9214F93ACD96}" v="4" dt="2024-04-22T18:55:39.572"/>
    <p1510:client id="{D7407559-E1D1-1783-F255-F53F7DBBA2FE}" v="4" dt="2024-04-22T12:08:39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an Jamal" userId="260bd78d-4139-4583-9717-3f497d84b257" providerId="ADAL" clId="{7AF96D8D-A7A8-42AC-BA3A-7E540FF49CFB}"/>
    <pc:docChg chg="custSel delSld modSld sldOrd">
      <pc:chgData name="Kian Jamal" userId="260bd78d-4139-4583-9717-3f497d84b257" providerId="ADAL" clId="{7AF96D8D-A7A8-42AC-BA3A-7E540FF49CFB}" dt="2024-04-22T19:03:47.234" v="70" actId="20577"/>
      <pc:docMkLst>
        <pc:docMk/>
      </pc:docMkLst>
      <pc:sldChg chg="addSp modSp mod modAnim">
        <pc:chgData name="Kian Jamal" userId="260bd78d-4139-4583-9717-3f497d84b257" providerId="ADAL" clId="{7AF96D8D-A7A8-42AC-BA3A-7E540FF49CFB}" dt="2024-04-22T19:03:41.483" v="67" actId="20577"/>
        <pc:sldMkLst>
          <pc:docMk/>
          <pc:sldMk cId="642966882" sldId="270"/>
        </pc:sldMkLst>
        <pc:spChg chg="mod">
          <ac:chgData name="Kian Jamal" userId="260bd78d-4139-4583-9717-3f497d84b257" providerId="ADAL" clId="{7AF96D8D-A7A8-42AC-BA3A-7E540FF49CFB}" dt="2024-04-22T18:52:25.807" v="3" actId="1076"/>
          <ac:spMkLst>
            <pc:docMk/>
            <pc:sldMk cId="642966882" sldId="270"/>
            <ac:spMk id="2" creationId="{A2FF9A7E-A1C1-6075-2CAC-B46A06DF5D78}"/>
          </ac:spMkLst>
        </pc:spChg>
        <pc:spChg chg="mod">
          <ac:chgData name="Kian Jamal" userId="260bd78d-4139-4583-9717-3f497d84b257" providerId="ADAL" clId="{7AF96D8D-A7A8-42AC-BA3A-7E540FF49CFB}" dt="2024-04-22T19:03:41.483" v="67" actId="20577"/>
          <ac:spMkLst>
            <pc:docMk/>
            <pc:sldMk cId="642966882" sldId="270"/>
            <ac:spMk id="6" creationId="{CD0520FF-5757-D8C5-8D2D-3292711DDDD7}"/>
          </ac:spMkLst>
        </pc:spChg>
        <pc:picChg chg="add mod">
          <ac:chgData name="Kian Jamal" userId="260bd78d-4139-4583-9717-3f497d84b257" providerId="ADAL" clId="{7AF96D8D-A7A8-42AC-BA3A-7E540FF49CFB}" dt="2024-04-22T18:52:21.823" v="2" actId="1076"/>
          <ac:picMkLst>
            <pc:docMk/>
            <pc:sldMk cId="642966882" sldId="270"/>
            <ac:picMk id="3" creationId="{72EC5A84-2C47-33F4-16DD-F9E266112BDE}"/>
          </ac:picMkLst>
        </pc:picChg>
        <pc:picChg chg="mod">
          <ac:chgData name="Kian Jamal" userId="260bd78d-4139-4583-9717-3f497d84b257" providerId="ADAL" clId="{7AF96D8D-A7A8-42AC-BA3A-7E540FF49CFB}" dt="2024-04-22T18:52:28.971" v="4" actId="1076"/>
          <ac:picMkLst>
            <pc:docMk/>
            <pc:sldMk cId="642966882" sldId="270"/>
            <ac:picMk id="11" creationId="{6A5F9121-811E-110C-5B82-D2D783D17D81}"/>
          </ac:picMkLst>
        </pc:picChg>
      </pc:sldChg>
      <pc:sldChg chg="modSp mod ord">
        <pc:chgData name="Kian Jamal" userId="260bd78d-4139-4583-9717-3f497d84b257" providerId="ADAL" clId="{7AF96D8D-A7A8-42AC-BA3A-7E540FF49CFB}" dt="2024-04-22T19:03:38.596" v="66" actId="20577"/>
        <pc:sldMkLst>
          <pc:docMk/>
          <pc:sldMk cId="3062311798" sldId="271"/>
        </pc:sldMkLst>
        <pc:spChg chg="mod">
          <ac:chgData name="Kian Jamal" userId="260bd78d-4139-4583-9717-3f497d84b257" providerId="ADAL" clId="{7AF96D8D-A7A8-42AC-BA3A-7E540FF49CFB}" dt="2024-04-22T19:03:33.682" v="65" actId="20577"/>
          <ac:spMkLst>
            <pc:docMk/>
            <pc:sldMk cId="3062311798" sldId="271"/>
            <ac:spMk id="5" creationId="{1C61702E-5424-85D5-8C11-97F7C98FB1E7}"/>
          </ac:spMkLst>
        </pc:spChg>
        <pc:spChg chg="mod">
          <ac:chgData name="Kian Jamal" userId="260bd78d-4139-4583-9717-3f497d84b257" providerId="ADAL" clId="{7AF96D8D-A7A8-42AC-BA3A-7E540FF49CFB}" dt="2024-04-22T19:03:38.596" v="66" actId="20577"/>
          <ac:spMkLst>
            <pc:docMk/>
            <pc:sldMk cId="3062311798" sldId="271"/>
            <ac:spMk id="6" creationId="{9EA3770C-D57E-58B1-3669-B537E0280172}"/>
          </ac:spMkLst>
        </pc:spChg>
      </pc:sldChg>
      <pc:sldChg chg="addSp delSp modSp mod">
        <pc:chgData name="Kian Jamal" userId="260bd78d-4139-4583-9717-3f497d84b257" providerId="ADAL" clId="{7AF96D8D-A7A8-42AC-BA3A-7E540FF49CFB}" dt="2024-04-22T19:03:47.234" v="70" actId="20577"/>
        <pc:sldMkLst>
          <pc:docMk/>
          <pc:sldMk cId="1117070861" sldId="272"/>
        </pc:sldMkLst>
        <pc:spChg chg="mod">
          <ac:chgData name="Kian Jamal" userId="260bd78d-4139-4583-9717-3f497d84b257" providerId="ADAL" clId="{7AF96D8D-A7A8-42AC-BA3A-7E540FF49CFB}" dt="2024-04-22T19:02:22.149" v="41" actId="20577"/>
          <ac:spMkLst>
            <pc:docMk/>
            <pc:sldMk cId="1117070861" sldId="272"/>
            <ac:spMk id="2" creationId="{31946CF6-822A-ADC1-E66E-331656D6C03D}"/>
          </ac:spMkLst>
        </pc:spChg>
        <pc:spChg chg="mod">
          <ac:chgData name="Kian Jamal" userId="260bd78d-4139-4583-9717-3f497d84b257" providerId="ADAL" clId="{7AF96D8D-A7A8-42AC-BA3A-7E540FF49CFB}" dt="2024-04-22T19:03:27.852" v="55" actId="20577"/>
          <ac:spMkLst>
            <pc:docMk/>
            <pc:sldMk cId="1117070861" sldId="272"/>
            <ac:spMk id="5" creationId="{A6E31BC6-73B3-8B12-E157-353D217DF903}"/>
          </ac:spMkLst>
        </pc:spChg>
        <pc:spChg chg="mod">
          <ac:chgData name="Kian Jamal" userId="260bd78d-4139-4583-9717-3f497d84b257" providerId="ADAL" clId="{7AF96D8D-A7A8-42AC-BA3A-7E540FF49CFB}" dt="2024-04-22T19:03:47.234" v="70" actId="20577"/>
          <ac:spMkLst>
            <pc:docMk/>
            <pc:sldMk cId="1117070861" sldId="272"/>
            <ac:spMk id="6" creationId="{05653B14-133E-DF4E-0321-33AFBBAD5345}"/>
          </ac:spMkLst>
        </pc:spChg>
        <pc:spChg chg="add mod">
          <ac:chgData name="Kian Jamal" userId="260bd78d-4139-4583-9717-3f497d84b257" providerId="ADAL" clId="{7AF96D8D-A7A8-42AC-BA3A-7E540FF49CFB}" dt="2024-04-22T19:01:27.229" v="24" actId="164"/>
          <ac:spMkLst>
            <pc:docMk/>
            <pc:sldMk cId="1117070861" sldId="272"/>
            <ac:spMk id="9" creationId="{05074418-C2D7-B5C5-9DC6-0A1FB5647D9B}"/>
          </ac:spMkLst>
        </pc:spChg>
        <pc:spChg chg="add mod">
          <ac:chgData name="Kian Jamal" userId="260bd78d-4139-4583-9717-3f497d84b257" providerId="ADAL" clId="{7AF96D8D-A7A8-42AC-BA3A-7E540FF49CFB}" dt="2024-04-22T19:03:01.546" v="44" actId="13822"/>
          <ac:spMkLst>
            <pc:docMk/>
            <pc:sldMk cId="1117070861" sldId="272"/>
            <ac:spMk id="11" creationId="{A87A9145-2C1C-7139-3950-943C4125D63C}"/>
          </ac:spMkLst>
        </pc:spChg>
        <pc:grpChg chg="add mod">
          <ac:chgData name="Kian Jamal" userId="260bd78d-4139-4583-9717-3f497d84b257" providerId="ADAL" clId="{7AF96D8D-A7A8-42AC-BA3A-7E540FF49CFB}" dt="2024-04-22T19:02:27.232" v="42" actId="1076"/>
          <ac:grpSpMkLst>
            <pc:docMk/>
            <pc:sldMk cId="1117070861" sldId="272"/>
            <ac:grpSpMk id="10" creationId="{55C99B43-84AF-E890-F1CD-216411BA9843}"/>
          </ac:grpSpMkLst>
        </pc:grpChg>
        <pc:picChg chg="add mod modCrop">
          <ac:chgData name="Kian Jamal" userId="260bd78d-4139-4583-9717-3f497d84b257" providerId="ADAL" clId="{7AF96D8D-A7A8-42AC-BA3A-7E540FF49CFB}" dt="2024-04-22T19:01:27.229" v="24" actId="164"/>
          <ac:picMkLst>
            <pc:docMk/>
            <pc:sldMk cId="1117070861" sldId="272"/>
            <ac:picMk id="3" creationId="{DEE45832-A5C2-0920-AB1B-9A1717B8E67F}"/>
          </ac:picMkLst>
        </pc:picChg>
        <pc:picChg chg="del mod">
          <ac:chgData name="Kian Jamal" userId="260bd78d-4139-4583-9717-3f497d84b257" providerId="ADAL" clId="{7AF96D8D-A7A8-42AC-BA3A-7E540FF49CFB}" dt="2024-04-22T18:53:07.165" v="8" actId="478"/>
          <ac:picMkLst>
            <pc:docMk/>
            <pc:sldMk cId="1117070861" sldId="272"/>
            <ac:picMk id="7" creationId="{E4EE0BD1-1651-9D8C-0D99-E19FB2B06CC3}"/>
          </ac:picMkLst>
        </pc:picChg>
        <pc:picChg chg="mod">
          <ac:chgData name="Kian Jamal" userId="260bd78d-4139-4583-9717-3f497d84b257" providerId="ADAL" clId="{7AF96D8D-A7A8-42AC-BA3A-7E540FF49CFB}" dt="2024-04-22T18:55:09.205" v="9" actId="14100"/>
          <ac:picMkLst>
            <pc:docMk/>
            <pc:sldMk cId="1117070861" sldId="272"/>
            <ac:picMk id="8" creationId="{86208CC6-5BA6-BE7F-BDC6-3C1F6CAC7E64}"/>
          </ac:picMkLst>
        </pc:picChg>
      </pc:sldChg>
      <pc:sldChg chg="del">
        <pc:chgData name="Kian Jamal" userId="260bd78d-4139-4583-9717-3f497d84b257" providerId="ADAL" clId="{7AF96D8D-A7A8-42AC-BA3A-7E540FF49CFB}" dt="2024-04-22T19:03:13.898" v="45" actId="47"/>
        <pc:sldMkLst>
          <pc:docMk/>
          <pc:sldMk cId="137007249" sldId="274"/>
        </pc:sldMkLst>
      </pc:sldChg>
    </pc:docChg>
  </pc:docChgLst>
  <pc:docChgLst>
    <pc:chgData name="Kian Jamal" userId="260bd78d-4139-4583-9717-3f497d84b257" providerId="ADAL" clId="{A8C68C45-97C3-4AC0-AA8B-9214F93ACD96}"/>
    <pc:docChg chg="custSel addSld delSld modSld">
      <pc:chgData name="Kian Jamal" userId="260bd78d-4139-4583-9717-3f497d84b257" providerId="ADAL" clId="{A8C68C45-97C3-4AC0-AA8B-9214F93ACD96}" dt="2024-04-22T18:55:39.572" v="66" actId="47"/>
      <pc:docMkLst>
        <pc:docMk/>
      </pc:docMkLst>
      <pc:sldChg chg="addSp delSp modSp mod">
        <pc:chgData name="Kian Jamal" userId="260bd78d-4139-4583-9717-3f497d84b257" providerId="ADAL" clId="{A8C68C45-97C3-4AC0-AA8B-9214F93ACD96}" dt="2024-04-22T18:19:35.313" v="47" actId="478"/>
        <pc:sldMkLst>
          <pc:docMk/>
          <pc:sldMk cId="642966882" sldId="270"/>
        </pc:sldMkLst>
        <pc:spChg chg="mod">
          <ac:chgData name="Kian Jamal" userId="260bd78d-4139-4583-9717-3f497d84b257" providerId="ADAL" clId="{A8C68C45-97C3-4AC0-AA8B-9214F93ACD96}" dt="2024-04-22T18:17:15.276" v="23" actId="20577"/>
          <ac:spMkLst>
            <pc:docMk/>
            <pc:sldMk cId="642966882" sldId="270"/>
            <ac:spMk id="2" creationId="{A2FF9A7E-A1C1-6075-2CAC-B46A06DF5D78}"/>
          </ac:spMkLst>
        </pc:spChg>
        <pc:spChg chg="del">
          <ac:chgData name="Kian Jamal" userId="260bd78d-4139-4583-9717-3f497d84b257" providerId="ADAL" clId="{A8C68C45-97C3-4AC0-AA8B-9214F93ACD96}" dt="2024-04-22T18:17:05.286" v="7" actId="478"/>
          <ac:spMkLst>
            <pc:docMk/>
            <pc:sldMk cId="642966882" sldId="270"/>
            <ac:spMk id="3" creationId="{42813027-B8F4-9EA6-34E4-4A9DBE078C26}"/>
          </ac:spMkLst>
        </pc:spChg>
        <pc:spChg chg="mod">
          <ac:chgData name="Kian Jamal" userId="260bd78d-4139-4583-9717-3f497d84b257" providerId="ADAL" clId="{A8C68C45-97C3-4AC0-AA8B-9214F93ACD96}" dt="2024-04-22T18:15:52.351" v="5" actId="5793"/>
          <ac:spMkLst>
            <pc:docMk/>
            <pc:sldMk cId="642966882" sldId="270"/>
            <ac:spMk id="5" creationId="{1D8DEE8C-4836-235E-F7BA-4D7E746AE90A}"/>
          </ac:spMkLst>
        </pc:spChg>
        <pc:spChg chg="add del mod">
          <ac:chgData name="Kian Jamal" userId="260bd78d-4139-4583-9717-3f497d84b257" providerId="ADAL" clId="{A8C68C45-97C3-4AC0-AA8B-9214F93ACD96}" dt="2024-04-22T18:17:09.275" v="8" actId="478"/>
          <ac:spMkLst>
            <pc:docMk/>
            <pc:sldMk cId="642966882" sldId="270"/>
            <ac:spMk id="8" creationId="{2BDF708C-AA9C-7587-FDC4-889CBF99EDAA}"/>
          </ac:spMkLst>
        </pc:spChg>
        <pc:picChg chg="del mod">
          <ac:chgData name="Kian Jamal" userId="260bd78d-4139-4583-9717-3f497d84b257" providerId="ADAL" clId="{A8C68C45-97C3-4AC0-AA8B-9214F93ACD96}" dt="2024-04-22T18:19:35.313" v="47" actId="478"/>
          <ac:picMkLst>
            <pc:docMk/>
            <pc:sldMk cId="642966882" sldId="270"/>
            <ac:picMk id="10" creationId="{B1865308-63D7-8C90-E1B9-AC912B08B79F}"/>
          </ac:picMkLst>
        </pc:picChg>
      </pc:sldChg>
      <pc:sldChg chg="addSp delSp modSp mod">
        <pc:chgData name="Kian Jamal" userId="260bd78d-4139-4583-9717-3f497d84b257" providerId="ADAL" clId="{A8C68C45-97C3-4AC0-AA8B-9214F93ACD96}" dt="2024-04-22T18:20:06.216" v="60" actId="478"/>
        <pc:sldMkLst>
          <pc:docMk/>
          <pc:sldMk cId="3062311798" sldId="271"/>
        </pc:sldMkLst>
        <pc:spChg chg="mod">
          <ac:chgData name="Kian Jamal" userId="260bd78d-4139-4583-9717-3f497d84b257" providerId="ADAL" clId="{A8C68C45-97C3-4AC0-AA8B-9214F93ACD96}" dt="2024-04-22T18:17:40.954" v="43" actId="20577"/>
          <ac:spMkLst>
            <pc:docMk/>
            <pc:sldMk cId="3062311798" sldId="271"/>
            <ac:spMk id="2" creationId="{F8868CC7-3CF2-101F-6E0D-3A4C3F7426E6}"/>
          </ac:spMkLst>
        </pc:spChg>
        <pc:spChg chg="del">
          <ac:chgData name="Kian Jamal" userId="260bd78d-4139-4583-9717-3f497d84b257" providerId="ADAL" clId="{A8C68C45-97C3-4AC0-AA8B-9214F93ACD96}" dt="2024-04-22T18:17:44.293" v="44" actId="478"/>
          <ac:spMkLst>
            <pc:docMk/>
            <pc:sldMk cId="3062311798" sldId="271"/>
            <ac:spMk id="3" creationId="{8C9B591A-E2F2-EC42-847E-D22F8651F421}"/>
          </ac:spMkLst>
        </pc:spChg>
        <pc:spChg chg="add del mod">
          <ac:chgData name="Kian Jamal" userId="260bd78d-4139-4583-9717-3f497d84b257" providerId="ADAL" clId="{A8C68C45-97C3-4AC0-AA8B-9214F93ACD96}" dt="2024-04-22T18:17:45.730" v="45" actId="478"/>
          <ac:spMkLst>
            <pc:docMk/>
            <pc:sldMk cId="3062311798" sldId="271"/>
            <ac:spMk id="9" creationId="{DB524DF0-4873-69E9-C90B-6ABC2DB9D0A8}"/>
          </ac:spMkLst>
        </pc:spChg>
        <pc:picChg chg="del mod">
          <ac:chgData name="Kian Jamal" userId="260bd78d-4139-4583-9717-3f497d84b257" providerId="ADAL" clId="{A8C68C45-97C3-4AC0-AA8B-9214F93ACD96}" dt="2024-04-22T18:20:06.216" v="60" actId="478"/>
          <ac:picMkLst>
            <pc:docMk/>
            <pc:sldMk cId="3062311798" sldId="271"/>
            <ac:picMk id="8" creationId="{EC2D455E-512D-89FC-F94A-3519EA52E988}"/>
          </ac:picMkLst>
        </pc:picChg>
        <pc:picChg chg="add mod">
          <ac:chgData name="Kian Jamal" userId="260bd78d-4139-4583-9717-3f497d84b257" providerId="ADAL" clId="{A8C68C45-97C3-4AC0-AA8B-9214F93ACD96}" dt="2024-04-22T18:19:58.761" v="56" actId="1076"/>
          <ac:picMkLst>
            <pc:docMk/>
            <pc:sldMk cId="3062311798" sldId="271"/>
            <ac:picMk id="10" creationId="{7C2B90FC-9601-32E0-68C3-1614C847943C}"/>
          </ac:picMkLst>
        </pc:picChg>
      </pc:sldChg>
      <pc:sldChg chg="addSp delSp modSp mod">
        <pc:chgData name="Kian Jamal" userId="260bd78d-4139-4583-9717-3f497d84b257" providerId="ADAL" clId="{A8C68C45-97C3-4AC0-AA8B-9214F93ACD96}" dt="2024-04-22T18:20:09.907" v="63" actId="1076"/>
        <pc:sldMkLst>
          <pc:docMk/>
          <pc:sldMk cId="1117070861" sldId="272"/>
        </pc:sldMkLst>
        <pc:spChg chg="del">
          <ac:chgData name="Kian Jamal" userId="260bd78d-4139-4583-9717-3f497d84b257" providerId="ADAL" clId="{A8C68C45-97C3-4AC0-AA8B-9214F93ACD96}" dt="2024-04-22T18:20:08.965" v="62"/>
          <ac:spMkLst>
            <pc:docMk/>
            <pc:sldMk cId="1117070861" sldId="272"/>
            <ac:spMk id="3" creationId="{852E83B7-3C65-5D00-8AC8-92993A5BCB6B}"/>
          </ac:spMkLst>
        </pc:spChg>
        <pc:picChg chg="add mod">
          <ac:chgData name="Kian Jamal" userId="260bd78d-4139-4583-9717-3f497d84b257" providerId="ADAL" clId="{A8C68C45-97C3-4AC0-AA8B-9214F93ACD96}" dt="2024-04-22T18:20:07.945" v="61" actId="1076"/>
          <ac:picMkLst>
            <pc:docMk/>
            <pc:sldMk cId="1117070861" sldId="272"/>
            <ac:picMk id="7" creationId="{E4EE0BD1-1651-9D8C-0D99-E19FB2B06CC3}"/>
          </ac:picMkLst>
        </pc:picChg>
        <pc:picChg chg="add mod">
          <ac:chgData name="Kian Jamal" userId="260bd78d-4139-4583-9717-3f497d84b257" providerId="ADAL" clId="{A8C68C45-97C3-4AC0-AA8B-9214F93ACD96}" dt="2024-04-22T18:20:09.907" v="63" actId="1076"/>
          <ac:picMkLst>
            <pc:docMk/>
            <pc:sldMk cId="1117070861" sldId="272"/>
            <ac:picMk id="8" creationId="{86208CC6-5BA6-BE7F-BDC6-3C1F6CAC7E64}"/>
          </ac:picMkLst>
        </pc:picChg>
      </pc:sldChg>
      <pc:sldChg chg="new">
        <pc:chgData name="Kian Jamal" userId="260bd78d-4139-4583-9717-3f497d84b257" providerId="ADAL" clId="{A8C68C45-97C3-4AC0-AA8B-9214F93ACD96}" dt="2024-04-22T18:55:39.484" v="64" actId="680"/>
        <pc:sldMkLst>
          <pc:docMk/>
          <pc:sldMk cId="137007249" sldId="274"/>
        </pc:sldMkLst>
      </pc:sldChg>
      <pc:sldChg chg="new del">
        <pc:chgData name="Kian Jamal" userId="260bd78d-4139-4583-9717-3f497d84b257" providerId="ADAL" clId="{A8C68C45-97C3-4AC0-AA8B-9214F93ACD96}" dt="2024-04-22T18:55:39.572" v="66" actId="47"/>
        <pc:sldMkLst>
          <pc:docMk/>
          <pc:sldMk cId="2472308754" sldId="275"/>
        </pc:sldMkLst>
      </pc:sldChg>
    </pc:docChg>
  </pc:docChgLst>
  <pc:docChgLst>
    <pc:chgData name="Luke Aagaard" userId="S::laagaard2021@fit.edu::4fdc833e-bafe-4843-994e-02f1f2a22abb" providerId="AD" clId="Web-{48F39F5C-A8FA-126D-BA46-0E47D9A1B01B}"/>
    <pc:docChg chg="modSld">
      <pc:chgData name="Luke Aagaard" userId="S::laagaard2021@fit.edu::4fdc833e-bafe-4843-994e-02f1f2a22abb" providerId="AD" clId="Web-{48F39F5C-A8FA-126D-BA46-0E47D9A1B01B}" dt="2024-04-22T14:06:57.900" v="89" actId="1076"/>
      <pc:docMkLst>
        <pc:docMk/>
      </pc:docMkLst>
      <pc:sldChg chg="delSp modSp">
        <pc:chgData name="Luke Aagaard" userId="S::laagaard2021@fit.edu::4fdc833e-bafe-4843-994e-02f1f2a22abb" providerId="AD" clId="Web-{48F39F5C-A8FA-126D-BA46-0E47D9A1B01B}" dt="2024-04-22T14:04:42.301" v="39" actId="20577"/>
        <pc:sldMkLst>
          <pc:docMk/>
          <pc:sldMk cId="205063984" sldId="268"/>
        </pc:sldMkLst>
        <pc:spChg chg="mod">
          <ac:chgData name="Luke Aagaard" userId="S::laagaard2021@fit.edu::4fdc833e-bafe-4843-994e-02f1f2a22abb" providerId="AD" clId="Web-{48F39F5C-A8FA-126D-BA46-0E47D9A1B01B}" dt="2024-04-22T14:04:42.301" v="39" actId="20577"/>
          <ac:spMkLst>
            <pc:docMk/>
            <pc:sldMk cId="205063984" sldId="268"/>
            <ac:spMk id="3" creationId="{70F0DECE-BAAF-848F-0D75-3AC1BAC4B759}"/>
          </ac:spMkLst>
        </pc:spChg>
        <pc:picChg chg="del">
          <ac:chgData name="Luke Aagaard" userId="S::laagaard2021@fit.edu::4fdc833e-bafe-4843-994e-02f1f2a22abb" providerId="AD" clId="Web-{48F39F5C-A8FA-126D-BA46-0E47D9A1B01B}" dt="2024-04-22T14:02:08.107" v="6"/>
          <ac:picMkLst>
            <pc:docMk/>
            <pc:sldMk cId="205063984" sldId="268"/>
            <ac:picMk id="9" creationId="{510E6738-ACBA-7019-BA23-F740AC51B51C}"/>
          </ac:picMkLst>
        </pc:picChg>
        <pc:picChg chg="del">
          <ac:chgData name="Luke Aagaard" userId="S::laagaard2021@fit.edu::4fdc833e-bafe-4843-994e-02f1f2a22abb" providerId="AD" clId="Web-{48F39F5C-A8FA-126D-BA46-0E47D9A1B01B}" dt="2024-04-22T14:02:10.201" v="7"/>
          <ac:picMkLst>
            <pc:docMk/>
            <pc:sldMk cId="205063984" sldId="268"/>
            <ac:picMk id="10" creationId="{F0E6EAB8-25CD-4166-73E3-F01E802B0058}"/>
          </ac:picMkLst>
        </pc:picChg>
        <pc:picChg chg="del">
          <ac:chgData name="Luke Aagaard" userId="S::laagaard2021@fit.edu::4fdc833e-bafe-4843-994e-02f1f2a22abb" providerId="AD" clId="Web-{48F39F5C-A8FA-126D-BA46-0E47D9A1B01B}" dt="2024-04-22T14:02:15.592" v="9"/>
          <ac:picMkLst>
            <pc:docMk/>
            <pc:sldMk cId="205063984" sldId="268"/>
            <ac:picMk id="12" creationId="{E8D14876-407B-42E5-5142-0BE1B985F504}"/>
          </ac:picMkLst>
        </pc:picChg>
        <pc:picChg chg="del">
          <ac:chgData name="Luke Aagaard" userId="S::laagaard2021@fit.edu::4fdc833e-bafe-4843-994e-02f1f2a22abb" providerId="AD" clId="Web-{48F39F5C-A8FA-126D-BA46-0E47D9A1B01B}" dt="2024-04-22T14:02:13.092" v="8"/>
          <ac:picMkLst>
            <pc:docMk/>
            <pc:sldMk cId="205063984" sldId="268"/>
            <ac:picMk id="14" creationId="{1F66AE47-B108-8A6A-25D6-7781A583E917}"/>
          </ac:picMkLst>
        </pc:picChg>
      </pc:sldChg>
      <pc:sldChg chg="addSp delSp modSp">
        <pc:chgData name="Luke Aagaard" userId="S::laagaard2021@fit.edu::4fdc833e-bafe-4843-994e-02f1f2a22abb" providerId="AD" clId="Web-{48F39F5C-A8FA-126D-BA46-0E47D9A1B01B}" dt="2024-04-22T14:06:57.900" v="89" actId="1076"/>
        <pc:sldMkLst>
          <pc:docMk/>
          <pc:sldMk cId="2536462681" sldId="269"/>
        </pc:sldMkLst>
        <pc:spChg chg="mod">
          <ac:chgData name="Luke Aagaard" userId="S::laagaard2021@fit.edu::4fdc833e-bafe-4843-994e-02f1f2a22abb" providerId="AD" clId="Web-{48F39F5C-A8FA-126D-BA46-0E47D9A1B01B}" dt="2024-04-22T14:06:46.634" v="82" actId="20577"/>
          <ac:spMkLst>
            <pc:docMk/>
            <pc:sldMk cId="2536462681" sldId="269"/>
            <ac:spMk id="3" creationId="{70F0DECE-BAAF-848F-0D75-3AC1BAC4B759}"/>
          </ac:spMkLst>
        </pc:spChg>
        <pc:grpChg chg="del">
          <ac:chgData name="Luke Aagaard" userId="S::laagaard2021@fit.edu::4fdc833e-bafe-4843-994e-02f1f2a22abb" providerId="AD" clId="Web-{48F39F5C-A8FA-126D-BA46-0E47D9A1B01B}" dt="2024-04-22T14:01:54.513" v="1"/>
          <ac:grpSpMkLst>
            <pc:docMk/>
            <pc:sldMk cId="2536462681" sldId="269"/>
            <ac:grpSpMk id="30" creationId="{8F691419-0ECB-733E-B4B2-82F53E0DE2E8}"/>
          </ac:grpSpMkLst>
        </pc:grpChg>
        <pc:grpChg chg="del">
          <ac:chgData name="Luke Aagaard" userId="S::laagaard2021@fit.edu::4fdc833e-bafe-4843-994e-02f1f2a22abb" providerId="AD" clId="Web-{48F39F5C-A8FA-126D-BA46-0E47D9A1B01B}" dt="2024-04-22T14:01:52.700" v="0"/>
          <ac:grpSpMkLst>
            <pc:docMk/>
            <pc:sldMk cId="2536462681" sldId="269"/>
            <ac:grpSpMk id="33" creationId="{49A83D72-7253-1A5F-3F85-8BB4B32A4763}"/>
          </ac:grpSpMkLst>
        </pc:grpChg>
        <pc:grpChg chg="del">
          <ac:chgData name="Luke Aagaard" userId="S::laagaard2021@fit.edu::4fdc833e-bafe-4843-994e-02f1f2a22abb" providerId="AD" clId="Web-{48F39F5C-A8FA-126D-BA46-0E47D9A1B01B}" dt="2024-04-22T14:01:56.294" v="2"/>
          <ac:grpSpMkLst>
            <pc:docMk/>
            <pc:sldMk cId="2536462681" sldId="269"/>
            <ac:grpSpMk id="35" creationId="{53B8F6D4-D30D-3EEB-138C-FC3A0BE304A4}"/>
          </ac:grpSpMkLst>
        </pc:grpChg>
        <pc:picChg chg="add mod">
          <ac:chgData name="Luke Aagaard" userId="S::laagaard2021@fit.edu::4fdc833e-bafe-4843-994e-02f1f2a22abb" providerId="AD" clId="Web-{48F39F5C-A8FA-126D-BA46-0E47D9A1B01B}" dt="2024-04-22T14:06:57.900" v="89" actId="1076"/>
          <ac:picMkLst>
            <pc:docMk/>
            <pc:sldMk cId="2536462681" sldId="269"/>
            <ac:picMk id="7" creationId="{60B7B6B5-28BB-2BFE-5F8D-D2C0FA4EA5BF}"/>
          </ac:picMkLst>
        </pc:picChg>
        <pc:picChg chg="add mod">
          <ac:chgData name="Luke Aagaard" userId="S::laagaard2021@fit.edu::4fdc833e-bafe-4843-994e-02f1f2a22abb" providerId="AD" clId="Web-{48F39F5C-A8FA-126D-BA46-0E47D9A1B01B}" dt="2024-04-22T14:06:56.853" v="88" actId="1076"/>
          <ac:picMkLst>
            <pc:docMk/>
            <pc:sldMk cId="2536462681" sldId="269"/>
            <ac:picMk id="8" creationId="{092486D0-9D70-8D03-C0C7-C8E31D16883D}"/>
          </ac:picMkLst>
        </pc:picChg>
        <pc:picChg chg="del mod">
          <ac:chgData name="Luke Aagaard" userId="S::laagaard2021@fit.edu::4fdc833e-bafe-4843-994e-02f1f2a22abb" providerId="AD" clId="Web-{48F39F5C-A8FA-126D-BA46-0E47D9A1B01B}" dt="2024-04-22T14:06:55.150" v="87"/>
          <ac:picMkLst>
            <pc:docMk/>
            <pc:sldMk cId="2536462681" sldId="269"/>
            <ac:picMk id="37" creationId="{5C7517ED-76D8-0C54-A7D2-91E792691891}"/>
          </ac:picMkLst>
        </pc:picChg>
      </pc:sldChg>
      <pc:sldChg chg="addSp delSp modSp">
        <pc:chgData name="Luke Aagaard" userId="S::laagaard2021@fit.edu::4fdc833e-bafe-4843-994e-02f1f2a22abb" providerId="AD" clId="Web-{48F39F5C-A8FA-126D-BA46-0E47D9A1B01B}" dt="2024-04-22T14:04:12.737" v="35" actId="1076"/>
        <pc:sldMkLst>
          <pc:docMk/>
          <pc:sldMk cId="642966882" sldId="270"/>
        </pc:sldMkLst>
        <pc:spChg chg="add del mod">
          <ac:chgData name="Luke Aagaard" userId="S::laagaard2021@fit.edu::4fdc833e-bafe-4843-994e-02f1f2a22abb" providerId="AD" clId="Web-{48F39F5C-A8FA-126D-BA46-0E47D9A1B01B}" dt="2024-04-22T14:02:58.422" v="15" actId="20577"/>
          <ac:spMkLst>
            <pc:docMk/>
            <pc:sldMk cId="642966882" sldId="270"/>
            <ac:spMk id="3" creationId="{42813027-B8F4-9EA6-34E4-4A9DBE078C26}"/>
          </ac:spMkLst>
        </pc:spChg>
        <pc:spChg chg="add del mod">
          <ac:chgData name="Luke Aagaard" userId="S::laagaard2021@fit.edu::4fdc833e-bafe-4843-994e-02f1f2a22abb" providerId="AD" clId="Web-{48F39F5C-A8FA-126D-BA46-0E47D9A1B01B}" dt="2024-04-22T14:02:52.375" v="13"/>
          <ac:spMkLst>
            <pc:docMk/>
            <pc:sldMk cId="642966882" sldId="270"/>
            <ac:spMk id="9" creationId="{5BB7B2C4-C673-A81E-D7D6-A8ECF5A848E1}"/>
          </ac:spMkLst>
        </pc:spChg>
        <pc:picChg chg="add del mod ord">
          <ac:chgData name="Luke Aagaard" userId="S::laagaard2021@fit.edu::4fdc833e-bafe-4843-994e-02f1f2a22abb" providerId="AD" clId="Web-{48F39F5C-A8FA-126D-BA46-0E47D9A1B01B}" dt="2024-04-22T14:02:54.906" v="14"/>
          <ac:picMkLst>
            <pc:docMk/>
            <pc:sldMk cId="642966882" sldId="270"/>
            <ac:picMk id="7" creationId="{B04A1E08-867A-1CF4-224C-70F3859CE4C3}"/>
          </ac:picMkLst>
        </pc:picChg>
        <pc:picChg chg="add mod">
          <ac:chgData name="Luke Aagaard" userId="S::laagaard2021@fit.edu::4fdc833e-bafe-4843-994e-02f1f2a22abb" providerId="AD" clId="Web-{48F39F5C-A8FA-126D-BA46-0E47D9A1B01B}" dt="2024-04-22T14:04:12.737" v="35" actId="1076"/>
          <ac:picMkLst>
            <pc:docMk/>
            <pc:sldMk cId="642966882" sldId="270"/>
            <ac:picMk id="10" creationId="{B1865308-63D7-8C90-E1B9-AC912B08B79F}"/>
          </ac:picMkLst>
        </pc:picChg>
        <pc:picChg chg="add mod">
          <ac:chgData name="Luke Aagaard" userId="S::laagaard2021@fit.edu::4fdc833e-bafe-4843-994e-02f1f2a22abb" providerId="AD" clId="Web-{48F39F5C-A8FA-126D-BA46-0E47D9A1B01B}" dt="2024-04-22T14:04:11.128" v="34" actId="1076"/>
          <ac:picMkLst>
            <pc:docMk/>
            <pc:sldMk cId="642966882" sldId="270"/>
            <ac:picMk id="11" creationId="{6A5F9121-811E-110C-5B82-D2D783D17D81}"/>
          </ac:picMkLst>
        </pc:picChg>
      </pc:sldChg>
      <pc:sldChg chg="addSp delSp modSp">
        <pc:chgData name="Luke Aagaard" userId="S::laagaard2021@fit.edu::4fdc833e-bafe-4843-994e-02f1f2a22abb" providerId="AD" clId="Web-{48F39F5C-A8FA-126D-BA46-0E47D9A1B01B}" dt="2024-04-22T14:04:16.269" v="38" actId="1076"/>
        <pc:sldMkLst>
          <pc:docMk/>
          <pc:sldMk cId="3062311798" sldId="271"/>
        </pc:sldMkLst>
        <pc:spChg chg="mod">
          <ac:chgData name="Luke Aagaard" userId="S::laagaard2021@fit.edu::4fdc833e-bafe-4843-994e-02f1f2a22abb" providerId="AD" clId="Web-{48F39F5C-A8FA-126D-BA46-0E47D9A1B01B}" dt="2024-04-22T14:03:40.564" v="24" actId="20577"/>
          <ac:spMkLst>
            <pc:docMk/>
            <pc:sldMk cId="3062311798" sldId="271"/>
            <ac:spMk id="3" creationId="{8C9B591A-E2F2-EC42-847E-D22F8651F421}"/>
          </ac:spMkLst>
        </pc:spChg>
        <pc:picChg chg="add del mod">
          <ac:chgData name="Luke Aagaard" userId="S::laagaard2021@fit.edu::4fdc833e-bafe-4843-994e-02f1f2a22abb" providerId="AD" clId="Web-{48F39F5C-A8FA-126D-BA46-0E47D9A1B01B}" dt="2024-04-22T14:04:07.518" v="30"/>
          <ac:picMkLst>
            <pc:docMk/>
            <pc:sldMk cId="3062311798" sldId="271"/>
            <ac:picMk id="7" creationId="{D989B6F9-AE0D-BF98-F375-511C7CE60E12}"/>
          </ac:picMkLst>
        </pc:picChg>
        <pc:picChg chg="add mod">
          <ac:chgData name="Luke Aagaard" userId="S::laagaard2021@fit.edu::4fdc833e-bafe-4843-994e-02f1f2a22abb" providerId="AD" clId="Web-{48F39F5C-A8FA-126D-BA46-0E47D9A1B01B}" dt="2024-04-22T14:04:16.269" v="38" actId="1076"/>
          <ac:picMkLst>
            <pc:docMk/>
            <pc:sldMk cId="3062311798" sldId="271"/>
            <ac:picMk id="8" creationId="{EC2D455E-512D-89FC-F94A-3519EA52E988}"/>
          </ac:picMkLst>
        </pc:picChg>
      </pc:sldChg>
    </pc:docChg>
  </pc:docChgLst>
  <pc:docChgLst>
    <pc:chgData name="Luke Aagaard" userId="S::laagaard2021@fit.edu::4fdc833e-bafe-4843-994e-02f1f2a22abb" providerId="AD" clId="Web-{D7407559-E1D1-1783-F255-F53F7DBBA2FE}"/>
    <pc:docChg chg="addSld">
      <pc:chgData name="Luke Aagaard" userId="S::laagaard2021@fit.edu::4fdc833e-bafe-4843-994e-02f1f2a22abb" providerId="AD" clId="Web-{D7407559-E1D1-1783-F255-F53F7DBBA2FE}" dt="2024-04-22T12:08:39.157" v="3"/>
      <pc:docMkLst>
        <pc:docMk/>
      </pc:docMkLst>
      <pc:sldChg chg="new">
        <pc:chgData name="Luke Aagaard" userId="S::laagaard2021@fit.edu::4fdc833e-bafe-4843-994e-02f1f2a22abb" providerId="AD" clId="Web-{D7407559-E1D1-1783-F255-F53F7DBBA2FE}" dt="2024-04-22T12:08:30.516" v="0"/>
        <pc:sldMkLst>
          <pc:docMk/>
          <pc:sldMk cId="642966882" sldId="270"/>
        </pc:sldMkLst>
      </pc:sldChg>
      <pc:sldChg chg="new">
        <pc:chgData name="Luke Aagaard" userId="S::laagaard2021@fit.edu::4fdc833e-bafe-4843-994e-02f1f2a22abb" providerId="AD" clId="Web-{D7407559-E1D1-1783-F255-F53F7DBBA2FE}" dt="2024-04-22T12:08:34.328" v="1"/>
        <pc:sldMkLst>
          <pc:docMk/>
          <pc:sldMk cId="3062311798" sldId="271"/>
        </pc:sldMkLst>
      </pc:sldChg>
      <pc:sldChg chg="new">
        <pc:chgData name="Luke Aagaard" userId="S::laagaard2021@fit.edu::4fdc833e-bafe-4843-994e-02f1f2a22abb" providerId="AD" clId="Web-{D7407559-E1D1-1783-F255-F53F7DBBA2FE}" dt="2024-04-22T12:08:36.250" v="2"/>
        <pc:sldMkLst>
          <pc:docMk/>
          <pc:sldMk cId="1117070861" sldId="272"/>
        </pc:sldMkLst>
      </pc:sldChg>
      <pc:sldChg chg="new">
        <pc:chgData name="Luke Aagaard" userId="S::laagaard2021@fit.edu::4fdc833e-bafe-4843-994e-02f1f2a22abb" providerId="AD" clId="Web-{D7407559-E1D1-1783-F255-F53F7DBBA2FE}" dt="2024-04-22T12:08:39.157" v="3"/>
        <pc:sldMkLst>
          <pc:docMk/>
          <pc:sldMk cId="2367268629" sldId="273"/>
        </pc:sldMkLst>
      </pc:sldChg>
    </pc:docChg>
  </pc:docChgLst>
  <pc:docChgLst>
    <pc:chgData name="Luke Aagaard" userId="S::laagaard2021@fit.edu::4fdc833e-bafe-4843-994e-02f1f2a22abb" providerId="AD" clId="Web-{013702D5-718F-77E6-D6DB-3181125BFDFF}"/>
    <pc:docChg chg="modSld">
      <pc:chgData name="Luke Aagaard" userId="S::laagaard2021@fit.edu::4fdc833e-bafe-4843-994e-02f1f2a22abb" providerId="AD" clId="Web-{013702D5-718F-77E6-D6DB-3181125BFDFF}" dt="2024-04-22T17:38:46.316" v="127" actId="20577"/>
      <pc:docMkLst>
        <pc:docMk/>
      </pc:docMkLst>
      <pc:sldChg chg="addSp delSp modSp">
        <pc:chgData name="Luke Aagaard" userId="S::laagaard2021@fit.edu::4fdc833e-bafe-4843-994e-02f1f2a22abb" providerId="AD" clId="Web-{013702D5-718F-77E6-D6DB-3181125BFDFF}" dt="2024-04-22T17:38:46.316" v="127" actId="20577"/>
        <pc:sldMkLst>
          <pc:docMk/>
          <pc:sldMk cId="205063984" sldId="268"/>
        </pc:sldMkLst>
        <pc:spChg chg="mod">
          <ac:chgData name="Luke Aagaard" userId="S::laagaard2021@fit.edu::4fdc833e-bafe-4843-994e-02f1f2a22abb" providerId="AD" clId="Web-{013702D5-718F-77E6-D6DB-3181125BFDFF}" dt="2024-04-22T17:38:46.316" v="127" actId="20577"/>
          <ac:spMkLst>
            <pc:docMk/>
            <pc:sldMk cId="205063984" sldId="268"/>
            <ac:spMk id="3" creationId="{70F0DECE-BAAF-848F-0D75-3AC1BAC4B759}"/>
          </ac:spMkLst>
        </pc:spChg>
        <pc:spChg chg="del">
          <ac:chgData name="Luke Aagaard" userId="S::laagaard2021@fit.edu::4fdc833e-bafe-4843-994e-02f1f2a22abb" providerId="AD" clId="Web-{013702D5-718F-77E6-D6DB-3181125BFDFF}" dt="2024-04-22T17:38:12.579" v="87"/>
          <ac:spMkLst>
            <pc:docMk/>
            <pc:sldMk cId="205063984" sldId="268"/>
            <ac:spMk id="7" creationId="{5C774C5F-2B12-C60F-BCD8-48E432CEE34E}"/>
          </ac:spMkLst>
        </pc:spChg>
        <pc:picChg chg="add mod">
          <ac:chgData name="Luke Aagaard" userId="S::laagaard2021@fit.edu::4fdc833e-bafe-4843-994e-02f1f2a22abb" providerId="AD" clId="Web-{013702D5-718F-77E6-D6DB-3181125BFDFF}" dt="2024-04-22T17:38:15.783" v="88" actId="1076"/>
          <ac:picMkLst>
            <pc:docMk/>
            <pc:sldMk cId="205063984" sldId="268"/>
            <ac:picMk id="8" creationId="{5C3545C0-0E0D-9040-8A60-9BCFEE108CAB}"/>
          </ac:picMkLst>
        </pc:picChg>
        <pc:picChg chg="add del mod">
          <ac:chgData name="Luke Aagaard" userId="S::laagaard2021@fit.edu::4fdc833e-bafe-4843-994e-02f1f2a22abb" providerId="AD" clId="Web-{013702D5-718F-77E6-D6DB-3181125BFDFF}" dt="2024-04-22T17:35:54.821" v="70"/>
          <ac:picMkLst>
            <pc:docMk/>
            <pc:sldMk cId="205063984" sldId="268"/>
            <ac:picMk id="9" creationId="{3AF0BD87-BAC6-AE7D-033F-1DE8F93868FA}"/>
          </ac:picMkLst>
        </pc:picChg>
        <pc:picChg chg="add del mod">
          <ac:chgData name="Luke Aagaard" userId="S::laagaard2021@fit.edu::4fdc833e-bafe-4843-994e-02f1f2a22abb" providerId="AD" clId="Web-{013702D5-718F-77E6-D6DB-3181125BFDFF}" dt="2024-04-22T17:36:07.994" v="75"/>
          <ac:picMkLst>
            <pc:docMk/>
            <pc:sldMk cId="205063984" sldId="268"/>
            <ac:picMk id="10" creationId="{0D03F85F-B638-5B02-8B21-5890C3284CAA}"/>
          </ac:picMkLst>
        </pc:picChg>
        <pc:picChg chg="add mod">
          <ac:chgData name="Luke Aagaard" userId="S::laagaard2021@fit.edu::4fdc833e-bafe-4843-994e-02f1f2a22abb" providerId="AD" clId="Web-{013702D5-718F-77E6-D6DB-3181125BFDFF}" dt="2024-04-22T17:37:58.110" v="82" actId="1076"/>
          <ac:picMkLst>
            <pc:docMk/>
            <pc:sldMk cId="205063984" sldId="268"/>
            <ac:picMk id="11" creationId="{5C77641B-6CAA-F4D1-12D9-A705AAFD12B4}"/>
          </ac:picMkLst>
        </pc:picChg>
        <pc:picChg chg="add mod">
          <ac:chgData name="Luke Aagaard" userId="S::laagaard2021@fit.edu::4fdc833e-bafe-4843-994e-02f1f2a22abb" providerId="AD" clId="Web-{013702D5-718F-77E6-D6DB-3181125BFDFF}" dt="2024-04-22T17:38:02.282" v="84" actId="1076"/>
          <ac:picMkLst>
            <pc:docMk/>
            <pc:sldMk cId="205063984" sldId="268"/>
            <ac:picMk id="12" creationId="{B4FD61E6-E81E-DF46-1EBC-CD9A2A37ECDA}"/>
          </ac:picMkLst>
        </pc:picChg>
      </pc:sldChg>
      <pc:sldChg chg="addSp delSp modSp">
        <pc:chgData name="Luke Aagaard" userId="S::laagaard2021@fit.edu::4fdc833e-bafe-4843-994e-02f1f2a22abb" providerId="AD" clId="Web-{013702D5-718F-77E6-D6DB-3181125BFDFF}" dt="2024-04-22T17:31:41.666" v="21" actId="1076"/>
        <pc:sldMkLst>
          <pc:docMk/>
          <pc:sldMk cId="2536462681" sldId="269"/>
        </pc:sldMkLst>
        <pc:spChg chg="mod">
          <ac:chgData name="Luke Aagaard" userId="S::laagaard2021@fit.edu::4fdc833e-bafe-4843-994e-02f1f2a22abb" providerId="AD" clId="Web-{013702D5-718F-77E6-D6DB-3181125BFDFF}" dt="2024-04-22T17:18:13.899" v="13" actId="20577"/>
          <ac:spMkLst>
            <pc:docMk/>
            <pc:sldMk cId="2536462681" sldId="269"/>
            <ac:spMk id="2" creationId="{CFD2081A-0874-F086-0236-D480818FC2D6}"/>
          </ac:spMkLst>
        </pc:spChg>
        <pc:picChg chg="del mod">
          <ac:chgData name="Luke Aagaard" userId="S::laagaard2021@fit.edu::4fdc833e-bafe-4843-994e-02f1f2a22abb" providerId="AD" clId="Web-{013702D5-718F-77E6-D6DB-3181125BFDFF}" dt="2024-04-22T17:31:40.041" v="20"/>
          <ac:picMkLst>
            <pc:docMk/>
            <pc:sldMk cId="2536462681" sldId="269"/>
            <ac:picMk id="7" creationId="{60B7B6B5-28BB-2BFE-5F8D-D2C0FA4EA5BF}"/>
          </ac:picMkLst>
        </pc:picChg>
        <pc:picChg chg="mod">
          <ac:chgData name="Luke Aagaard" userId="S::laagaard2021@fit.edu::4fdc833e-bafe-4843-994e-02f1f2a22abb" providerId="AD" clId="Web-{013702D5-718F-77E6-D6DB-3181125BFDFF}" dt="2024-04-22T17:31:41.666" v="21" actId="1076"/>
          <ac:picMkLst>
            <pc:docMk/>
            <pc:sldMk cId="2536462681" sldId="269"/>
            <ac:picMk id="8" creationId="{092486D0-9D70-8D03-C0C7-C8E31D16883D}"/>
          </ac:picMkLst>
        </pc:picChg>
        <pc:picChg chg="add mod">
          <ac:chgData name="Luke Aagaard" userId="S::laagaard2021@fit.edu::4fdc833e-bafe-4843-994e-02f1f2a22abb" providerId="AD" clId="Web-{013702D5-718F-77E6-D6DB-3181125BFDFF}" dt="2024-04-22T17:31:38.181" v="19" actId="1076"/>
          <ac:picMkLst>
            <pc:docMk/>
            <pc:sldMk cId="2536462681" sldId="269"/>
            <ac:picMk id="9" creationId="{898199B3-5651-335A-5099-EFFEFB297E5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8DBFE8-F1B2-6115-AC8F-1E35E33E1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31DEE-2EEC-047E-D276-A99E88E13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10BB6-70A1-4528-893B-8EF43162264A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C7B29-D6A6-A853-1708-2D6F341BB6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68D0A-63EC-C3A9-63A7-C49A77404A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60B71-1F2C-4AD5-BFBA-31B9EC65E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21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488A4-C34C-4D45-A342-CD9AC22090D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15EDB-AC02-4A51-B044-D6CB61CB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Olin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lin Quad background image" descr="L3Harris Center for Science and Engineering building in the Olin qua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51422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D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Dining Hall background image" descr="Students walking with bicycles outside Panther Dining Hall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68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3Harris Vi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3Harris Village background image" descr="L3Harris Village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0365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4AF3AA-EC56-F3EC-39B1-9577935EBB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F9C809B6-FB27-AC18-C5F8-C66F9CE36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63BE7AB9-AABE-24FC-EE46-4DAAC6779B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ED474BF-CFFF-FBD4-A29F-1C6A9A13C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6A23DBD-260B-7D6B-A2A2-BB59940D00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3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99A2083-CDB7-882E-956C-F6BDC8D6C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7" y="365125"/>
            <a:ext cx="10013194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067B04A2-0A6D-4C65-B1FC-8CF62F157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345" y="1825625"/>
            <a:ext cx="10013195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792993DE-EEC8-33B2-688E-E63020B05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3E347B79-A147-3FAF-B1DE-B2E06A25F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4DF431-F692-2C01-36FC-1886FCAA19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2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D191A7-0A1C-7117-4CDF-5CA4DD6B3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1">
            <a:extLst>
              <a:ext uri="{FF2B5EF4-FFF2-40B4-BE49-F238E27FC236}">
                <a16:creationId xmlns:a16="http://schemas.microsoft.com/office/drawing/2014/main" id="{EC3A6424-45E1-AFF4-5D76-79507F008D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9322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2">
            <a:extLst>
              <a:ext uri="{FF2B5EF4-FFF2-40B4-BE49-F238E27FC236}">
                <a16:creationId xmlns:a16="http://schemas.microsoft.com/office/drawing/2014/main" id="{D82416D4-01EA-2648-62C6-AA2AB47F50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6317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E0242D4C-13D6-E482-6C5C-4D34A61C93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299372-3D0B-423D-6499-F279AFD6A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CA171CC-AB05-65D7-0658-55A7FCAB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1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11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ubhead 2">
            <a:extLst>
              <a:ext uri="{FF2B5EF4-FFF2-40B4-BE49-F238E27FC236}">
                <a16:creationId xmlns:a16="http://schemas.microsoft.com/office/drawing/2014/main" id="{80D1FFF2-C609-3A0A-4E70-0BB7D0768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9042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6" name="Content 2">
            <a:extLst>
              <a:ext uri="{FF2B5EF4-FFF2-40B4-BE49-F238E27FC236}">
                <a16:creationId xmlns:a16="http://schemas.microsoft.com/office/drawing/2014/main" id="{7CD01236-414D-B49F-D8FC-7DBB486AA30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75609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AE058589-5482-F3BB-8B4F-F84CB24B1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AEB1E2DB-DBDA-2C6B-5742-5E11A65553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36A2151-D4D5-3201-6E39-726323BD6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3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0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09" y="2505075"/>
            <a:ext cx="321871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head 2">
            <a:extLst>
              <a:ext uri="{FF2B5EF4-FFF2-40B4-BE49-F238E27FC236}">
                <a16:creationId xmlns:a16="http://schemas.microsoft.com/office/drawing/2014/main" id="{B3D56734-770D-6F30-BB2D-D8D4D11F618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7161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2">
            <a:extLst>
              <a:ext uri="{FF2B5EF4-FFF2-40B4-BE49-F238E27FC236}">
                <a16:creationId xmlns:a16="http://schemas.microsoft.com/office/drawing/2014/main" id="{CA7B05CC-C2AB-564B-37B7-437A9CF18E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24869" y="2505075"/>
            <a:ext cx="321871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head 3">
            <a:extLst>
              <a:ext uri="{FF2B5EF4-FFF2-40B4-BE49-F238E27FC236}">
                <a16:creationId xmlns:a16="http://schemas.microsoft.com/office/drawing/2014/main" id="{1F01D400-9DBE-4162-B6AB-08E7F0D8F9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211121" y="1681163"/>
            <a:ext cx="322641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0ED94B6D-6048-26D8-B260-A3A9403B11A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211120" y="2505075"/>
            <a:ext cx="322642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C8C9BF8B-2649-1FE6-1194-69FDCEF5F7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A01AF744-62C5-C218-733E-BCE3EBC22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771A321-2AD3-EDB3-2D27-AC37183D41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06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52BF76E-F317-4A50-5B65-46E102298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B5BE35F5-49BF-EE17-0430-A7AE6C299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6B3B352C-35EC-497E-C54E-302C26B854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8DA1D1A-3324-116D-E4FB-1567AA3E9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3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">
            <a:extLst>
              <a:ext uri="{FF2B5EF4-FFF2-40B4-BE49-F238E27FC236}">
                <a16:creationId xmlns:a16="http://schemas.microsoft.com/office/drawing/2014/main" id="{8E89F663-E1C1-3B18-EDBB-990FB40B66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F5518A88-C138-E2E1-5E1D-2BBD8BCAC6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D3B263B-2C88-56C6-C7BB-DB710BB9F7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5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irplane background image" descr="Florida Tech airplane in flight over the ocean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89739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Stu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udent background image" descr="Female student in a red shirt writing on a clear dry-erase boar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59260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gray background image" descr="Dark gray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152210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blue background image" descr="Dark blue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423318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anther Stat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statue background image" descr="Panther statue in the Panther Plaza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500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if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ife Sciences background image" descr="Olin Life Sciences building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505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Evans Li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vans Library background image" descr="Students walking to and from Evans Library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536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Craw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awford background image" descr="Students walking around the Crawford building at night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197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73" r:id="rId3"/>
    <p:sldLayoutId id="2147483703" r:id="rId4"/>
    <p:sldLayoutId id="214748370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2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ight gray background image" descr="Light gray abstract background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7B362369-2587-FEF7-019A-3846A5A9D11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4346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034" y="6356350"/>
            <a:ext cx="6110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873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4" r:id="rId5"/>
    <p:sldLayoutId id="2147483680" r:id="rId6"/>
    <p:sldLayoutId id="214748368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hrustcurve.org/motors/AeroTech/G25W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5223-9C3A-2ECD-CF74-24B28113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523258"/>
            <a:ext cx="9612386" cy="2172278"/>
          </a:xfrm>
        </p:spPr>
        <p:txBody>
          <a:bodyPr>
            <a:normAutofit/>
          </a:bodyPr>
          <a:lstStyle/>
          <a:p>
            <a:r>
              <a:rPr lang="en-US"/>
              <a:t>Sensor Fusion Toolbox for Rocket 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3832E-55CA-3976-8A56-42991C8F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5822198"/>
            <a:ext cx="10249432" cy="668338"/>
          </a:xfrm>
        </p:spPr>
        <p:txBody>
          <a:bodyPr>
            <a:normAutofit/>
          </a:bodyPr>
          <a:lstStyle/>
          <a:p>
            <a:r>
              <a:rPr lang="en-US"/>
              <a:t>Luke </a:t>
            </a:r>
            <a:r>
              <a:rPr lang="en-US" err="1"/>
              <a:t>Aagaard</a:t>
            </a:r>
            <a:r>
              <a:rPr lang="en-US"/>
              <a:t>, Kian Jamal, Nathan Tardy, 4/11/2024</a:t>
            </a:r>
          </a:p>
        </p:txBody>
      </p:sp>
    </p:spTree>
    <p:extLst>
      <p:ext uri="{BB962C8B-B14F-4D97-AF65-F5344CB8AC3E}">
        <p14:creationId xmlns:p14="http://schemas.microsoft.com/office/powerpoint/2010/main" val="57280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37B3-3051-B528-3EDC-7FB18BFC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F1A6-4770-DAE5-EA1B-F1395BC3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2D0AA-497C-24A5-F1CA-BEAF4E4F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48683-4DFE-AC85-8EE8-F70C5517E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1432BC-8032-4F22-0EC9-B93E103DA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6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081A-0874-F086-0236-D480818F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DECE-BAAF-848F-0D75-3AC1BAC4B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6" y="1825625"/>
            <a:ext cx="47277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Verdana"/>
                <a:ea typeface="Verdana"/>
              </a:rPr>
              <a:t>1-D interpolation (interp1) Aerotech D12 Thrust curve using simulation time (thrust curve data taken from </a:t>
            </a:r>
            <a:r>
              <a:rPr lang="en-US">
                <a:latin typeface="Verdana"/>
                <a:ea typeface="Verdana"/>
                <a:hlinkClick r:id="rId2"/>
              </a:rPr>
              <a:t>thrustcurve.org</a:t>
            </a:r>
            <a:r>
              <a:rPr lang="en-US">
                <a:latin typeface="Verdana"/>
                <a:ea typeface="Verdana"/>
              </a:rPr>
              <a:t>).</a:t>
            </a:r>
            <a:endParaRPr lang="en-US"/>
          </a:p>
          <a:p>
            <a:r>
              <a:rPr lang="en-US">
                <a:latin typeface="Verdana"/>
                <a:ea typeface="Verdana"/>
              </a:rPr>
              <a:t>Three-axis Inertial Measurement Unit data simulation outputs simulated noisy accelerometer data</a:t>
            </a:r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6ABDA-2BA1-7226-AD59-3EA9A04810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04/10/2024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6FD47-FEF9-5C88-AD64-629FE5708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Luke Aagaard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C5D29-61EA-15F3-0E7C-3EE0D36852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92486D0-9D70-8D03-C0C7-C8E31D16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003" y="3804478"/>
            <a:ext cx="5314950" cy="1524000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898199B3-5651-335A-5099-EFFEFB29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86" y="301348"/>
            <a:ext cx="5302940" cy="30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6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081A-0874-F086-0236-D480818F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DECE-BAAF-848F-0D75-3AC1BAC4B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5" y="1825625"/>
            <a:ext cx="494423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MATLAB</a:t>
            </a:r>
          </a:p>
          <a:p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Extracts Data from Excel file and inputs to IMU data simulation function</a:t>
            </a:r>
            <a:endParaRPr lang="en-US" b="0" i="0">
              <a:solidFill>
                <a:srgbClr val="000000"/>
              </a:solidFill>
              <a:effectLst/>
              <a:latin typeface="Verdana"/>
            </a:endParaRPr>
          </a:p>
          <a:p>
            <a:r>
              <a:rPr lang="en-US">
                <a:solidFill>
                  <a:srgbClr val="000000"/>
                </a:solidFill>
                <a:latin typeface="Verdana"/>
                <a:ea typeface="Verdana"/>
              </a:rPr>
              <a:t>Note that IMU internally accounts for gravity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rgbClr val="008013"/>
              </a:solidFill>
              <a:latin typeface="Menlo"/>
            </a:endParaRP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6ABDA-2BA1-7226-AD59-3EA9A04810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04/10/2024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6FD47-FEF9-5C88-AD64-629FE5708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Luke Aagaard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C5D29-61EA-15F3-0E7C-3EE0D36852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5C3545C0-0E0D-9040-8A60-9BCFEE10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41" y="2909680"/>
            <a:ext cx="4202457" cy="3258379"/>
          </a:xfrm>
          <a:prstGeom prst="rect">
            <a:avLst/>
          </a:prstGeom>
        </p:spPr>
      </p:pic>
      <p:pic>
        <p:nvPicPr>
          <p:cNvPr id="11" name="Picture 10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5C77641B-6CAA-F4D1-12D9-A705AAFD1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470" y="4487"/>
            <a:ext cx="6533321" cy="1570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FD61E6-E81E-DF46-1EBC-CD9A2A37E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472" y="1582116"/>
            <a:ext cx="4921665" cy="11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A08D05F7-7090-42C5-4446-F6C7B02E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67" y="1813050"/>
            <a:ext cx="5229904" cy="39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AB58B1-AD27-9715-07C0-3BD93F26E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" y="1813050"/>
            <a:ext cx="5229904" cy="392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49323-FB32-1A3C-F319-5031374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239554"/>
            <a:ext cx="10013194" cy="882966"/>
          </a:xfrm>
        </p:spPr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CCF7C-775F-A709-4E73-68258976F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5" y="1122520"/>
            <a:ext cx="10013195" cy="4351338"/>
          </a:xfrm>
        </p:spPr>
        <p:txBody>
          <a:bodyPr/>
          <a:lstStyle/>
          <a:p>
            <a:r>
              <a:rPr lang="en-US"/>
              <a:t>Input: raw (noisy) data from virtual sensors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375D-1E11-AFA6-B355-FE5F45E4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98C4-0F57-0513-BFBF-055A1B8AD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Nathan Tardy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801D35-3BFE-B425-38A5-2ECD7EF7C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8A4043D1-EEC7-4C84-A4FD-9F7157774CD2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AA4DC-67B0-A12A-25B3-E9F0180691B8}"/>
              </a:ext>
            </a:extLst>
          </p:cNvPr>
          <p:cNvSpPr/>
          <p:nvPr/>
        </p:nvSpPr>
        <p:spPr>
          <a:xfrm>
            <a:off x="3943621" y="2192827"/>
            <a:ext cx="793058" cy="67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1739F-5EF1-F4CB-3471-5553365A1CB0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4340150" y="2864542"/>
            <a:ext cx="38943" cy="2942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FD1D6F-204A-F69D-DE43-40DBB6E91E58}"/>
              </a:ext>
            </a:extLst>
          </p:cNvPr>
          <p:cNvSpPr txBox="1"/>
          <p:nvPr/>
        </p:nvSpPr>
        <p:spPr>
          <a:xfrm>
            <a:off x="3358518" y="5807016"/>
            <a:ext cx="20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Linear acceleration along body axes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6FB92-2EDC-F2A5-24C3-A45AFBE6C299}"/>
              </a:ext>
            </a:extLst>
          </p:cNvPr>
          <p:cNvSpPr/>
          <p:nvPr/>
        </p:nvSpPr>
        <p:spPr>
          <a:xfrm>
            <a:off x="9146129" y="2192826"/>
            <a:ext cx="879731" cy="67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E9725F-0B0E-3FEA-2434-2F93FD43F19E}"/>
              </a:ext>
            </a:extLst>
          </p:cNvPr>
          <p:cNvCxnSpPr>
            <a:cxnSpLocks/>
            <a:stCxn id="20" idx="1"/>
            <a:endCxn id="18" idx="0"/>
          </p:cNvCxnSpPr>
          <p:nvPr/>
        </p:nvCxnSpPr>
        <p:spPr>
          <a:xfrm flipH="1">
            <a:off x="9585995" y="1269999"/>
            <a:ext cx="439865" cy="9228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67BC68-F234-BAF0-54A4-00DE2529E2EF}"/>
              </a:ext>
            </a:extLst>
          </p:cNvPr>
          <p:cNvSpPr txBox="1"/>
          <p:nvPr/>
        </p:nvSpPr>
        <p:spPr>
          <a:xfrm>
            <a:off x="10025860" y="946833"/>
            <a:ext cx="20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Angular velocity along body axes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D62658-C1F0-C1F7-E6AA-B1C19BA9EBF4}"/>
              </a:ext>
            </a:extLst>
          </p:cNvPr>
          <p:cNvSpPr txBox="1"/>
          <p:nvPr/>
        </p:nvSpPr>
        <p:spPr>
          <a:xfrm>
            <a:off x="10614552" y="2620104"/>
            <a:ext cx="1577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Only really 1 non-zero component due to nature of the motion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No yaw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No roll</a:t>
            </a:r>
          </a:p>
        </p:txBody>
      </p:sp>
    </p:spTree>
    <p:extLst>
      <p:ext uri="{BB962C8B-B14F-4D97-AF65-F5344CB8AC3E}">
        <p14:creationId xmlns:p14="http://schemas.microsoft.com/office/powerpoint/2010/main" val="353570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323-FB32-1A3C-F319-5031374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239554"/>
            <a:ext cx="10013194" cy="882966"/>
          </a:xfrm>
        </p:spPr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375D-1E11-AFA6-B355-FE5F45E4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98C4-0F57-0513-BFBF-055A1B8AD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Nathan Tardy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801D35-3BFE-B425-38A5-2ECD7EF7C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8A4043D1-EEC7-4C84-A4FD-9F7157774CD2}" type="slidenum">
              <a:rPr lang="en-US" smtClean="0"/>
              <a:t>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7A9509-BFAF-3607-FC00-B6D30A388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4" y="1253331"/>
            <a:ext cx="10013195" cy="4351338"/>
          </a:xfrm>
        </p:spPr>
        <p:txBody>
          <a:bodyPr/>
          <a:lstStyle/>
          <a:p>
            <a:r>
              <a:rPr lang="en-US"/>
              <a:t>Method: FFT on noisy data (HW 4)</a:t>
            </a:r>
          </a:p>
          <a:p>
            <a:pPr lvl="1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A30A07-79A9-AE1F-3FD4-7E67DAB1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9" y="1933839"/>
            <a:ext cx="9735040" cy="4146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E8EC4E-1900-7982-CBFA-B2D846DE566B}"/>
              </a:ext>
            </a:extLst>
          </p:cNvPr>
          <p:cNvSpPr/>
          <p:nvPr/>
        </p:nvSpPr>
        <p:spPr>
          <a:xfrm>
            <a:off x="702499" y="2851541"/>
            <a:ext cx="9735040" cy="2357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323-FB32-1A3C-F319-5031374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239554"/>
            <a:ext cx="10013194" cy="882966"/>
          </a:xfrm>
        </p:spPr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375D-1E11-AFA6-B355-FE5F45E4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98C4-0F57-0513-BFBF-055A1B8AD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Nathan Tardy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801D35-3BFE-B425-38A5-2ECD7EF7C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8A4043D1-EEC7-4C84-A4FD-9F7157774CD2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566BC6-76C9-3C19-B2B5-ED52C069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74" y="1353197"/>
            <a:ext cx="5535475" cy="415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2A4B19-F47C-17A0-D504-CD5CA0524472}"/>
              </a:ext>
            </a:extLst>
          </p:cNvPr>
          <p:cNvSpPr txBox="1"/>
          <p:nvPr/>
        </p:nvSpPr>
        <p:spPr>
          <a:xfrm>
            <a:off x="4012959" y="5576633"/>
            <a:ext cx="416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/>
              <a:t>Thin lines: noisy signal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/>
              <a:t>Thick lines: cleaned signal (n = 11)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D659052-7B8F-FD91-9654-9DA45193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4" y="1353197"/>
            <a:ext cx="5535476" cy="415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41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8CC7-3CF2-101F-6E0D-3A4C3F74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92965-0152-942A-A615-7A3050E298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1702E-5424-85D5-8C11-97F7C98FB1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Kian Jamal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A3770C-D57E-58B1-3669-B537E02801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7</a:t>
            </a:r>
          </a:p>
        </p:txBody>
      </p:sp>
      <p:pic>
        <p:nvPicPr>
          <p:cNvPr id="10" name="Picture 9" descr="A graph of a line&#10;&#10;Description automatically generated">
            <a:extLst>
              <a:ext uri="{FF2B5EF4-FFF2-40B4-BE49-F238E27FC236}">
                <a16:creationId xmlns:a16="http://schemas.microsoft.com/office/drawing/2014/main" id="{7C2B90FC-9601-32E0-68C3-1614C847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8" y="1995358"/>
            <a:ext cx="4534874" cy="34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1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9A7E-A1C1-6075-2CAC-B46A06DF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136525"/>
            <a:ext cx="10013194" cy="1325563"/>
          </a:xfrm>
        </p:spPr>
        <p:txBody>
          <a:bodyPr/>
          <a:lstStyle/>
          <a:p>
            <a:r>
              <a:rPr lang="en-US"/>
              <a:t>Data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3C41B-58AF-37D1-216B-0E9A4078DA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DEE8C-4836-235E-F7BA-4D7E746AE9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Kian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0520FF-5757-D8C5-8D2D-3292711DDD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8</a:t>
            </a:r>
          </a:p>
        </p:txBody>
      </p:sp>
      <p:pic>
        <p:nvPicPr>
          <p:cNvPr id="11" name="Picture 10" descr="A graph of a line&#10;&#10;Description automatically generated">
            <a:extLst>
              <a:ext uri="{FF2B5EF4-FFF2-40B4-BE49-F238E27FC236}">
                <a16:creationId xmlns:a16="http://schemas.microsoft.com/office/drawing/2014/main" id="{6A5F9121-811E-110C-5B82-D2D783D1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77" y="1577218"/>
            <a:ext cx="5429250" cy="4086225"/>
          </a:xfrm>
          <a:prstGeom prst="rect">
            <a:avLst/>
          </a:prstGeom>
        </p:spPr>
      </p:pic>
      <p:pic>
        <p:nvPicPr>
          <p:cNvPr id="3" name="Figure 1_ Animation Figure 2024-04-22 14-49-05">
            <a:hlinkClick r:id="" action="ppaction://media"/>
            <a:extLst>
              <a:ext uri="{FF2B5EF4-FFF2-40B4-BE49-F238E27FC236}">
                <a16:creationId xmlns:a16="http://schemas.microsoft.com/office/drawing/2014/main" id="{72EC5A84-2C47-33F4-16DD-F9E266112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346" y="1389820"/>
            <a:ext cx="50800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6CF6-822A-ADC1-E66E-331656D6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ECABA-B2DA-6B6A-BFAF-C75C43EDA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31BC6-73B3-8B12-E157-353D217D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Kian Jamal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653B14-133E-DF4E-0321-33AFBBAD53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9</a:t>
            </a:r>
          </a:p>
        </p:txBody>
      </p:sp>
      <p:pic>
        <p:nvPicPr>
          <p:cNvPr id="8" name="Content Placeholder 7" descr="A graph of a number of lines&#10;&#10;Description automatically generated">
            <a:extLst>
              <a:ext uri="{FF2B5EF4-FFF2-40B4-BE49-F238E27FC236}">
                <a16:creationId xmlns:a16="http://schemas.microsoft.com/office/drawing/2014/main" id="{86208CC6-5BA6-BE7F-BDC6-3C1F6CAC7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346" y="1517715"/>
            <a:ext cx="4509875" cy="33625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5C99B43-84AF-E890-F1CD-216411BA9843}"/>
              </a:ext>
            </a:extLst>
          </p:cNvPr>
          <p:cNvGrpSpPr/>
          <p:nvPr/>
        </p:nvGrpSpPr>
        <p:grpSpPr>
          <a:xfrm>
            <a:off x="10524600" y="1027906"/>
            <a:ext cx="1243053" cy="4342947"/>
            <a:chOff x="5815293" y="1690688"/>
            <a:chExt cx="1243053" cy="43429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E45832-A5C2-0920-AB1B-9A1717B8E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5263"/>
            <a:stretch/>
          </p:blipFill>
          <p:spPr>
            <a:xfrm>
              <a:off x="5815293" y="1690688"/>
              <a:ext cx="1243053" cy="434294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074418-C2D7-B5C5-9DC6-0A1FB5647D9B}"/>
                </a:ext>
              </a:extLst>
            </p:cNvPr>
            <p:cNvSpPr/>
            <p:nvPr/>
          </p:nvSpPr>
          <p:spPr>
            <a:xfrm>
              <a:off x="5887092" y="3446814"/>
              <a:ext cx="390418" cy="519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A87A9145-2C1C-7139-3950-943C4125D63C}"/>
              </a:ext>
            </a:extLst>
          </p:cNvPr>
          <p:cNvSpPr/>
          <p:nvPr/>
        </p:nvSpPr>
        <p:spPr>
          <a:xfrm>
            <a:off x="10755708" y="2250040"/>
            <a:ext cx="390418" cy="832207"/>
          </a:xfrm>
          <a:prstGeom prst="curv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708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CD4AAD27-67D2-D04C-AC90-AB191B6035A6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9B6EBF87-8944-D147-8C6F-4CD1554E9AE2}"/>
    </a:ext>
  </a:extLst>
</a:theme>
</file>

<file path=ppt/theme/theme3.xml><?xml version="1.0" encoding="utf-8"?>
<a:theme xmlns:a="http://schemas.openxmlformats.org/drawingml/2006/main" name="Main Content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1AAD1C11-A088-FD40-B79D-B57E4032059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20220681_PPT_Template (1)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Cover/Closing Slide</vt:lpstr>
      <vt:lpstr>Transition/Section Header Slide</vt:lpstr>
      <vt:lpstr>Main Content</vt:lpstr>
      <vt:lpstr>Sensor Fusion Toolbox for Rocket Motion</vt:lpstr>
      <vt:lpstr>Data Generation</vt:lpstr>
      <vt:lpstr>Data Generation</vt:lpstr>
      <vt:lpstr>Data Processing</vt:lpstr>
      <vt:lpstr>Data Processing</vt:lpstr>
      <vt:lpstr>Data Processing</vt:lpstr>
      <vt:lpstr>Data Simulation</vt:lpstr>
      <vt:lpstr>Data Simulation</vt:lpstr>
      <vt:lpstr>Data Simulation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Vehicle Motion by Linear Acceleration</dc:title>
  <dc:creator>Nate Tardy</dc:creator>
  <cp:revision>1</cp:revision>
  <dcterms:created xsi:type="dcterms:W3CDTF">2024-03-30T19:00:04Z</dcterms:created>
  <dcterms:modified xsi:type="dcterms:W3CDTF">2024-04-22T19:04:28Z</dcterms:modified>
</cp:coreProperties>
</file>